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8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89" r:id="rId18"/>
    <p:sldId id="288" r:id="rId19"/>
    <p:sldId id="296" r:id="rId20"/>
    <p:sldId id="290" r:id="rId21"/>
    <p:sldId id="291" r:id="rId22"/>
    <p:sldId id="292" r:id="rId23"/>
    <p:sldId id="293" r:id="rId24"/>
    <p:sldId id="294" r:id="rId25"/>
    <p:sldId id="295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00" autoAdjust="0"/>
  </p:normalViewPr>
  <p:slideViewPr>
    <p:cSldViewPr snapToGrid="0">
      <p:cViewPr varScale="1">
        <p:scale>
          <a:sx n="87" d="100"/>
          <a:sy n="87" d="100"/>
        </p:scale>
        <p:origin x="91" y="61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https://cloud.google.com/natural-language?hl=en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1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67BDD7-8453-043C-FFAC-867D14659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616" y="802257"/>
            <a:ext cx="5488508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77692-ADB3-84C9-8809-D4312180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91"/>
            <a:ext cx="12192000" cy="58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2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thropic Unveils Claude Version 2.1">
            <a:extLst>
              <a:ext uri="{FF2B5EF4-FFF2-40B4-BE49-F238E27FC236}">
                <a16:creationId xmlns:a16="http://schemas.microsoft.com/office/drawing/2014/main" id="{34486EE8-49FA-6995-F8FB-74FB1EF5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947" y="633879"/>
            <a:ext cx="2236399" cy="12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39820-6F09-6301-55BA-AB44D51F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64"/>
            <a:ext cx="12192000" cy="61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3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ADF8-589D-4285-40B6-6A8B5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75909"/>
            <a:ext cx="10607959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B51C8-8C2F-C842-2DDA-903F98CE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86"/>
            <a:ext cx="12192000" cy="57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15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ED44B-2127-FBA5-2E5A-F9F5C561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876"/>
            <a:ext cx="12192000" cy="47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4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0A992-2910-7E7D-33AC-612880F1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817"/>
            <a:ext cx="12192000" cy="59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7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0F80A9-EB2A-CC69-CA87-10A28B79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8" y="2153115"/>
            <a:ext cx="11643324" cy="25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E563F5-0114-BCC3-3461-B0EEFC7F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83" y="11612"/>
            <a:ext cx="5189034" cy="68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67693-DE7A-2493-CA4C-263190A2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8" y="1820226"/>
            <a:ext cx="12201616" cy="32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EFA92-AF38-9C9B-3558-08082846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70" y="1765207"/>
            <a:ext cx="9257061" cy="33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6E398-6FA0-3917-401D-E126550C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6" y="79720"/>
            <a:ext cx="10707028" cy="66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7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2A2C-9380-F932-7FD5-527F7E9F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01" y="986727"/>
            <a:ext cx="9666798" cy="48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ABFE3-654F-7665-89DD-2F4CDD3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70" y="448559"/>
            <a:ext cx="9595261" cy="59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167C0-F481-65B7-C8AA-1931C8A0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7" y="322080"/>
            <a:ext cx="8653346" cy="62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2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8C642-BD82-FEEC-DD59-5AB70FF7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981" y="69999"/>
            <a:ext cx="7672039" cy="67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C162A-6235-F4BC-0531-EE4D53FB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58" y="901391"/>
            <a:ext cx="9302084" cy="50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13219-2C33-2368-EC5D-CF36734F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22" y="179381"/>
            <a:ext cx="7828156" cy="6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36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57BD3-A998-32EF-DD2C-67291070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035"/>
            <a:ext cx="12192000" cy="55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7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7BEF1-9AD5-5B87-578B-D892B3FE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562"/>
            <a:ext cx="12192000" cy="43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FACB2-D929-22EE-8041-9310F2BC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760"/>
            <a:ext cx="12192000" cy="58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8E23A-7330-9548-860C-5020D486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9" y="0"/>
            <a:ext cx="11407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BF0E6-26E3-4DA0-A702-8A15A629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03" y="0"/>
            <a:ext cx="868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A8971-0A5F-A7A9-D1A5-6FD276DB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87340"/>
            <a:ext cx="1060033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99189-2AEC-C2D7-003A-9D282B08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52"/>
            <a:ext cx="12192000" cy="58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66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15980</TotalTime>
  <Words>33</Words>
  <Application>Microsoft Office PowerPoint</Application>
  <PresentationFormat>Widescreen</PresentationFormat>
  <Paragraphs>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31</cp:revision>
  <dcterms:created xsi:type="dcterms:W3CDTF">2024-06-30T01:37:58Z</dcterms:created>
  <dcterms:modified xsi:type="dcterms:W3CDTF">2025-01-16T01:59:08Z</dcterms:modified>
</cp:coreProperties>
</file>